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0" autoAdjust="0"/>
    <p:restoredTop sz="92007" autoAdjust="0"/>
  </p:normalViewPr>
  <p:slideViewPr>
    <p:cSldViewPr>
      <p:cViewPr>
        <p:scale>
          <a:sx n="90" d="100"/>
          <a:sy n="90" d="100"/>
        </p:scale>
        <p:origin x="-1344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Les </a:t>
            </a:r>
            <a:r>
              <a:rPr lang="en-US" sz="3600" i="1" dirty="0" err="1" smtClean="0"/>
              <a:t>exercices</a:t>
            </a:r>
            <a:r>
              <a:rPr lang="en-US" sz="3600" i="1" dirty="0" smtClean="0"/>
              <a:t> pour </a:t>
            </a:r>
            <a:r>
              <a:rPr lang="en-US" sz="3600" i="1" dirty="0" err="1" smtClean="0"/>
              <a:t>rester</a:t>
            </a:r>
            <a:r>
              <a:rPr lang="en-US" sz="3600" i="1" dirty="0" smtClean="0"/>
              <a:t> en </a:t>
            </a:r>
            <a:r>
              <a:rPr lang="en-US" sz="3600" i="1" dirty="0" err="1" smtClean="0"/>
              <a:t>pleine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forme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106363"/>
            <a:ext cx="8510588" cy="1325563"/>
          </a:xfrm>
        </p:spPr>
        <p:txBody>
          <a:bodyPr/>
          <a:lstStyle/>
          <a:p>
            <a:r>
              <a:rPr lang="fr-FR" sz="4000" b="1" dirty="0" smtClean="0">
                <a:solidFill>
                  <a:schemeClr val="tx1"/>
                </a:solidFill>
              </a:rPr>
              <a:t>Tu t’échauffes avant de faire de l’</a:t>
            </a:r>
            <a:r>
              <a:rPr lang="fr-FR" sz="4000" b="1" dirty="0" smtClean="0">
                <a:solidFill>
                  <a:schemeClr val="tx1"/>
                </a:solidFill>
              </a:rPr>
              <a:t>exercice?</a:t>
            </a:r>
            <a:endParaRPr lang="fr-FR" sz="40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TRPar1862625_45829_FULL-L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154"/>
            <a:ext cx="9144000" cy="609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8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0"/>
            <a:ext cx="8510588" cy="1325563"/>
          </a:xfrm>
        </p:spPr>
        <p:txBody>
          <a:bodyPr/>
          <a:lstStyle/>
          <a:p>
            <a:r>
              <a:rPr lang="fr-FR" sz="4800" b="1" dirty="0" smtClean="0">
                <a:solidFill>
                  <a:schemeClr val="tx1"/>
                </a:solidFill>
              </a:rPr>
              <a:t>Tu t’étires avant de faire de l’exercice?</a:t>
            </a:r>
            <a:endParaRPr lang="fr-FR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Étirements-réalisés-par-les-suje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8862646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8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4800" b="1" dirty="0" smtClean="0">
                <a:solidFill>
                  <a:schemeClr val="tx1"/>
                </a:solidFill>
              </a:rPr>
              <a:t>Fais-tu de </a:t>
            </a:r>
            <a:r>
              <a:rPr lang="fr-FR" sz="4800" b="1" dirty="0" smtClean="0">
                <a:solidFill>
                  <a:schemeClr val="tx1"/>
                </a:solidFill>
              </a:rPr>
              <a:t>la </a:t>
            </a:r>
            <a:r>
              <a:rPr lang="fr-FR" sz="4800" b="1" dirty="0" smtClean="0">
                <a:solidFill>
                  <a:schemeClr val="tx1"/>
                </a:solidFill>
              </a:rPr>
              <a:t>musculation?</a:t>
            </a:r>
            <a:endParaRPr lang="fr-FR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1748325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200"/>
            <a:ext cx="86868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8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4800" b="1" dirty="0" smtClean="0">
                <a:solidFill>
                  <a:schemeClr val="tx1"/>
                </a:solidFill>
              </a:rPr>
              <a:t>Fais-tu de </a:t>
            </a:r>
            <a:r>
              <a:rPr lang="fr-FR" sz="4800" b="1" dirty="0" smtClean="0">
                <a:solidFill>
                  <a:schemeClr val="tx1"/>
                </a:solidFill>
              </a:rPr>
              <a:t>la course à </a:t>
            </a:r>
            <a:r>
              <a:rPr lang="fr-FR" sz="4800" b="1" dirty="0" smtClean="0">
                <a:solidFill>
                  <a:schemeClr val="tx1"/>
                </a:solidFill>
              </a:rPr>
              <a:t>pied?</a:t>
            </a:r>
            <a:endParaRPr lang="fr-FR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Debuter-la-course-a-pi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109132"/>
            <a:ext cx="9209046" cy="392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8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Fais-tu les abdominaux?</a:t>
            </a:r>
            <a:endParaRPr lang="fr-FR" sz="54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exercice-abdo-debuta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7" y="761999"/>
            <a:ext cx="8652933" cy="602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8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4800" b="1" dirty="0" smtClean="0">
                <a:solidFill>
                  <a:schemeClr val="tx1"/>
                </a:solidFill>
              </a:rPr>
              <a:t>Aimes-tu faire les pompes?</a:t>
            </a:r>
            <a:endParaRPr lang="fr-FR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comment_faire_pompe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89154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8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Fais-tu de l’aérobic?</a:t>
            </a:r>
            <a:endParaRPr lang="fr-FR" sz="54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L-aerobic-fait-il-maigrir--702x3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074604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8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46037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Pr</a:t>
            </a:r>
            <a:r>
              <a:rPr lang="fr-FR" sz="5400" b="1" dirty="0" smtClean="0">
                <a:solidFill>
                  <a:schemeClr val="tx1"/>
                </a:solidFill>
              </a:rPr>
              <a:t>éfères-tu </a:t>
            </a:r>
            <a:r>
              <a:rPr lang="fr-FR" sz="5400" b="1" dirty="0" smtClean="0">
                <a:solidFill>
                  <a:schemeClr val="tx1"/>
                </a:solidFill>
              </a:rPr>
              <a:t>faire </a:t>
            </a:r>
            <a:r>
              <a:rPr lang="fr-FR" sz="5400" b="1" dirty="0" smtClean="0">
                <a:solidFill>
                  <a:schemeClr val="tx1"/>
                </a:solidFill>
              </a:rPr>
              <a:t>une </a:t>
            </a:r>
            <a:r>
              <a:rPr lang="fr-FR" sz="5400" b="1" dirty="0" smtClean="0">
                <a:solidFill>
                  <a:schemeClr val="tx1"/>
                </a:solidFill>
              </a:rPr>
              <a:t>promenade?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 descr="a6292668b36ef412fa3c4102d1311a62-14053272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24000"/>
            <a:ext cx="90762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8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Tu t’entraînes r</a:t>
            </a:r>
            <a:r>
              <a:rPr lang="fr-FR" b="1" dirty="0" smtClean="0">
                <a:solidFill>
                  <a:schemeClr val="tx1"/>
                </a:solidFill>
              </a:rPr>
              <a:t>égulièrement?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jeux-video-entrainer-4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8171585" cy="562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690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46037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Comment te sens-tu en g</a:t>
            </a:r>
            <a:r>
              <a:rPr lang="fr-FR" sz="5400" b="1" dirty="0" smtClean="0">
                <a:solidFill>
                  <a:schemeClr val="tx1"/>
                </a:solidFill>
              </a:rPr>
              <a:t>énéral?</a:t>
            </a:r>
            <a:endParaRPr lang="fr-FR" sz="54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Voel_je_goed___lekker_in_je_vel_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447"/>
            <a:ext cx="9144000" cy="312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02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Vas-tu souvent </a:t>
            </a:r>
            <a:r>
              <a:rPr lang="fr-FR" b="1" u="sng" dirty="0" smtClean="0">
                <a:solidFill>
                  <a:schemeClr val="tx1"/>
                </a:solidFill>
              </a:rPr>
              <a:t>au gymnase</a:t>
            </a:r>
            <a:r>
              <a:rPr lang="fr-FR" b="1" dirty="0" smtClean="0">
                <a:solidFill>
                  <a:schemeClr val="tx1"/>
                </a:solidFill>
              </a:rPr>
              <a:t>?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Content Placeholder 3" descr="Gym.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2" b="11162"/>
          <a:stretch>
            <a:fillRect/>
          </a:stretch>
        </p:blipFill>
        <p:spPr bwMode="auto">
          <a:xfrm>
            <a:off x="-1190591" y="914400"/>
            <a:ext cx="11477591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8249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46037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As-tu un bon rapport avec ton entraîneur?</a:t>
            </a:r>
            <a:endParaRPr lang="fr-FR" sz="54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Zinedine-Zidane-ancien-joueur-francais-footballeur-entraineur-coa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3433"/>
            <a:ext cx="8229600" cy="600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5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46037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Fais-tu partie d’une équipe de sport?</a:t>
            </a:r>
            <a:endParaRPr lang="fr-FR" sz="54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equipe-despagne-roj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8839200" cy="600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2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Veux-tu perdre </a:t>
            </a:r>
            <a:r>
              <a:rPr lang="fr-FR" sz="5400" b="1" dirty="0" smtClean="0">
                <a:solidFill>
                  <a:schemeClr val="tx1"/>
                </a:solidFill>
              </a:rPr>
              <a:t>du </a:t>
            </a:r>
            <a:r>
              <a:rPr lang="fr-FR" sz="5400" b="1" dirty="0" smtClean="0">
                <a:solidFill>
                  <a:schemeClr val="tx1"/>
                </a:solidFill>
              </a:rPr>
              <a:t>poids?</a:t>
            </a:r>
            <a:endParaRPr lang="fr-FR" sz="54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perdre du poids ha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9127630" cy="436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4800" b="1" dirty="0" smtClean="0">
                <a:solidFill>
                  <a:schemeClr val="tx1"/>
                </a:solidFill>
              </a:rPr>
              <a:t>Veux-tu prendre </a:t>
            </a:r>
            <a:r>
              <a:rPr lang="fr-FR" sz="4800" b="1" dirty="0" smtClean="0">
                <a:solidFill>
                  <a:schemeClr val="tx1"/>
                </a:solidFill>
              </a:rPr>
              <a:t>du </a:t>
            </a:r>
            <a:r>
              <a:rPr lang="fr-FR" sz="4800" b="1" dirty="0" smtClean="0">
                <a:solidFill>
                  <a:schemeClr val="tx1"/>
                </a:solidFill>
              </a:rPr>
              <a:t>poids?</a:t>
            </a:r>
            <a:endParaRPr lang="fr-FR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 descr="grossir-ou-maigrir-hom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9638"/>
            <a:ext cx="8534400" cy="601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Es-tu au régime maintenant?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regime-hormonal-main-332888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685800"/>
            <a:ext cx="6324600" cy="2509561"/>
          </a:xfrm>
          <a:prstGeom prst="rect">
            <a:avLst/>
          </a:prstGeom>
        </p:spPr>
      </p:pic>
      <p:pic>
        <p:nvPicPr>
          <p:cNvPr id="5" name="Picture 4" descr="regime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311" y="2912533"/>
            <a:ext cx="58674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4000" b="1" dirty="0" smtClean="0">
                <a:solidFill>
                  <a:schemeClr val="tx1"/>
                </a:solidFill>
              </a:rPr>
              <a:t>Penses-tu </a:t>
            </a:r>
            <a:r>
              <a:rPr lang="fr-FR" sz="4000" b="1" dirty="0" smtClean="0">
                <a:solidFill>
                  <a:schemeClr val="tx1"/>
                </a:solidFill>
              </a:rPr>
              <a:t>être </a:t>
            </a:r>
            <a:r>
              <a:rPr lang="fr-FR" sz="4000" b="1" dirty="0" smtClean="0">
                <a:solidFill>
                  <a:schemeClr val="tx1"/>
                </a:solidFill>
              </a:rPr>
              <a:t>en </a:t>
            </a:r>
            <a:r>
              <a:rPr lang="fr-FR" sz="4000" b="1" dirty="0" smtClean="0">
                <a:solidFill>
                  <a:schemeClr val="tx1"/>
                </a:solidFill>
              </a:rPr>
              <a:t>bonne </a:t>
            </a:r>
            <a:r>
              <a:rPr lang="fr-FR" sz="4000" b="1" dirty="0" smtClean="0">
                <a:solidFill>
                  <a:schemeClr val="tx1"/>
                </a:solidFill>
              </a:rPr>
              <a:t>santé?</a:t>
            </a:r>
            <a:endParaRPr lang="fr-FR" sz="40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san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762000"/>
            <a:ext cx="640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4800" b="1" dirty="0" smtClean="0">
                <a:solidFill>
                  <a:schemeClr val="tx1"/>
                </a:solidFill>
              </a:rPr>
              <a:t>Es-tu stressé? Pourquoi</a:t>
            </a:r>
            <a:r>
              <a:rPr lang="fr-FR" sz="4800" b="1" dirty="0" smtClean="0">
                <a:solidFill>
                  <a:schemeClr val="tx1"/>
                </a:solidFill>
              </a:rPr>
              <a:t>?</a:t>
            </a:r>
            <a:endParaRPr lang="fr-FR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mosaiq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0"/>
            <a:ext cx="8699938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-304800"/>
            <a:ext cx="8510588" cy="1325563"/>
          </a:xfrm>
        </p:spPr>
        <p:txBody>
          <a:bodyPr/>
          <a:lstStyle/>
          <a:p>
            <a:r>
              <a:rPr lang="fr-FR" sz="3600" b="1" dirty="0" smtClean="0">
                <a:solidFill>
                  <a:schemeClr val="tx1"/>
                </a:solidFill>
              </a:rPr>
              <a:t>Que doit-on faire pour être </a:t>
            </a:r>
            <a:r>
              <a:rPr lang="fr-FR" sz="3600" b="1" dirty="0" smtClean="0">
                <a:solidFill>
                  <a:schemeClr val="tx1"/>
                </a:solidFill>
              </a:rPr>
              <a:t>en </a:t>
            </a:r>
            <a:r>
              <a:rPr lang="fr-FR" sz="3600" b="1" dirty="0" smtClean="0">
                <a:solidFill>
                  <a:schemeClr val="tx1"/>
                </a:solidFill>
              </a:rPr>
              <a:t>forme?</a:t>
            </a:r>
            <a:endParaRPr lang="fr-FR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abd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8851842" cy="411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0"/>
            <a:ext cx="8510588" cy="1325563"/>
          </a:xfrm>
        </p:spPr>
        <p:txBody>
          <a:bodyPr/>
          <a:lstStyle/>
          <a:p>
            <a:r>
              <a:rPr lang="fr-FR" sz="4000" b="1" dirty="0" smtClean="0">
                <a:solidFill>
                  <a:schemeClr val="tx1"/>
                </a:solidFill>
              </a:rPr>
              <a:t>Combien de fois par semaine fais-tu </a:t>
            </a:r>
            <a:r>
              <a:rPr lang="fr-FR" sz="4000" b="1" dirty="0" smtClean="0">
                <a:solidFill>
                  <a:schemeClr val="tx1"/>
                </a:solidFill>
              </a:rPr>
              <a:t>de </a:t>
            </a:r>
            <a:r>
              <a:rPr lang="fr-FR" sz="4000" b="1" dirty="0" smtClean="0">
                <a:solidFill>
                  <a:schemeClr val="tx1"/>
                </a:solidFill>
              </a:rPr>
              <a:t>l’exercice?</a:t>
            </a:r>
            <a:endParaRPr lang="fr-FR" sz="40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media_xll_45733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8936906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2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1163</TotalTime>
  <Words>180</Words>
  <Application>Microsoft Macintosh PowerPoint</Application>
  <PresentationFormat>On-screen Show (4:3)</PresentationFormat>
  <Paragraphs>24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Theme16</vt:lpstr>
      <vt:lpstr>Français 3 – Unité 3</vt:lpstr>
      <vt:lpstr>Vas-tu souvent au gymnase?</vt:lpstr>
      <vt:lpstr>Veux-tu perdre du poids?</vt:lpstr>
      <vt:lpstr>Veux-tu prendre du poids?</vt:lpstr>
      <vt:lpstr>Es-tu au régime maintenant?</vt:lpstr>
      <vt:lpstr>Penses-tu être en bonne santé?</vt:lpstr>
      <vt:lpstr>Es-tu stressé? Pourquoi?</vt:lpstr>
      <vt:lpstr>Que doit-on faire pour être en forme?</vt:lpstr>
      <vt:lpstr>Combien de fois par semaine fais-tu de l’exercice?</vt:lpstr>
      <vt:lpstr>Tu t’échauffes avant de faire de l’exercice?</vt:lpstr>
      <vt:lpstr>Tu t’étires avant de faire de l’exercice?</vt:lpstr>
      <vt:lpstr>Fais-tu de la musculation?</vt:lpstr>
      <vt:lpstr>Fais-tu de la course à pied?</vt:lpstr>
      <vt:lpstr>Fais-tu les abdominaux?</vt:lpstr>
      <vt:lpstr>Aimes-tu faire les pompes?</vt:lpstr>
      <vt:lpstr>Fais-tu de l’aérobic?</vt:lpstr>
      <vt:lpstr>Préfères-tu faire une promenade?</vt:lpstr>
      <vt:lpstr>Tu t’entraînes régulièrement?</vt:lpstr>
      <vt:lpstr>Comment te sens-tu en général?</vt:lpstr>
      <vt:lpstr>As-tu un bon rapport avec ton entraîneur?</vt:lpstr>
      <vt:lpstr>Fais-tu partie d’une équipe de sport?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92</cp:revision>
  <dcterms:created xsi:type="dcterms:W3CDTF">2006-02-03T00:08:49Z</dcterms:created>
  <dcterms:modified xsi:type="dcterms:W3CDTF">2015-04-06T11:23:21Z</dcterms:modified>
</cp:coreProperties>
</file>